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61" r:id="rId5"/>
    <p:sldId id="258" r:id="rId6"/>
    <p:sldId id="260" r:id="rId7"/>
    <p:sldId id="262" r:id="rId8"/>
    <p:sldId id="268" r:id="rId9"/>
    <p:sldId id="264" r:id="rId10"/>
    <p:sldId id="263" r:id="rId11"/>
    <p:sldId id="266" r:id="rId12"/>
    <p:sldId id="267" r:id="rId13"/>
    <p:sldId id="265"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92"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5B6E755D-1D07-443C-B206-CC804CB23CD1}" type="datetimeFigureOut">
              <a:rPr lang="en-US" smtClean="0"/>
              <a:t>1/27/2016</a:t>
            </a:fld>
            <a:endParaRPr 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F684D7D4-8BB5-479D-AE75-43BAF583598B}" type="slidenum">
              <a:rPr lang="en-US" smtClean="0"/>
              <a:t>‹#›</a:t>
            </a:fld>
            <a:endParaRPr lang="en-US"/>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6E755D-1D07-443C-B206-CC804CB23CD1}" type="datetimeFigureOut">
              <a:rPr lang="en-US" smtClean="0"/>
              <a:t>1/27/2016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84D7D4-8BB5-479D-AE75-43BAF583598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6E755D-1D07-443C-B206-CC804CB23CD1}" type="datetimeFigureOut">
              <a:rPr lang="en-US" smtClean="0"/>
              <a:t>1/27/2016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84D7D4-8BB5-479D-AE75-43BAF583598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B6E755D-1D07-443C-B206-CC804CB23CD1}" type="datetimeFigureOut">
              <a:rPr lang="en-US" smtClean="0"/>
              <a:t>1/27/2016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84D7D4-8BB5-479D-AE75-43BAF583598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6E755D-1D07-443C-B206-CC804CB23CD1}" type="datetimeFigureOut">
              <a:rPr lang="en-US" smtClean="0"/>
              <a:t>1/27/2016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84D7D4-8BB5-479D-AE75-43BAF583598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5B6E755D-1D07-443C-B206-CC804CB23CD1}" type="datetimeFigureOut">
              <a:rPr lang="en-US" smtClean="0"/>
              <a:t>1/27/2016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84D7D4-8BB5-479D-AE75-43BAF583598B}" type="slidenum">
              <a:rPr lang="en-US" smtClean="0"/>
              <a:t>‹#›</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B6E755D-1D07-443C-B206-CC804CB23CD1}" type="datetimeFigureOut">
              <a:rPr lang="en-US" smtClean="0"/>
              <a:t>1/27/2016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84D7D4-8BB5-479D-AE75-43BAF583598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6E755D-1D07-443C-B206-CC804CB23CD1}" type="datetimeFigureOut">
              <a:rPr lang="en-US" smtClean="0"/>
              <a:t>1/27/2016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84D7D4-8BB5-479D-AE75-43BAF583598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6E755D-1D07-443C-B206-CC804CB23CD1}" type="datetimeFigureOut">
              <a:rPr lang="en-US" smtClean="0"/>
              <a:t>1/27/2016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84D7D4-8BB5-479D-AE75-43BAF583598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B6E755D-1D07-443C-B206-CC804CB23CD1}" type="datetimeFigureOut">
              <a:rPr lang="en-US" smtClean="0"/>
              <a:t>1/27/2016</a:t>
            </a:fld>
            <a:endParaRPr lang="en-US"/>
          </a:p>
        </p:txBody>
      </p:sp>
      <p:sp>
        <p:nvSpPr>
          <p:cNvPr id="7" name="Slide Number Placeholder 6"/>
          <p:cNvSpPr>
            <a:spLocks noGrp="1"/>
          </p:cNvSpPr>
          <p:nvPr>
            <p:ph type="sldNum" sz="quarter" idx="12"/>
          </p:nvPr>
        </p:nvSpPr>
        <p:spPr/>
        <p:txBody>
          <a:bodyPr/>
          <a:lstStyle/>
          <a:p>
            <a:fld id="{F684D7D4-8BB5-479D-AE75-43BAF583598B}" type="slidenum">
              <a:rPr lang="en-US" smtClean="0"/>
              <a:t>‹#›</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6E755D-1D07-443C-B206-CC804CB23CD1}" type="datetimeFigureOut">
              <a:rPr lang="en-US" smtClean="0"/>
              <a:t>1/27/2016</a:t>
            </a:fld>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7" name="Slide Number Placeholder 6"/>
          <p:cNvSpPr>
            <a:spLocks noGrp="1"/>
          </p:cNvSpPr>
          <p:nvPr>
            <p:ph type="sldNum" sz="quarter" idx="12"/>
          </p:nvPr>
        </p:nvSpPr>
        <p:spPr/>
        <p:txBody>
          <a:bodyPr/>
          <a:lstStyle/>
          <a:p>
            <a:fld id="{F684D7D4-8BB5-479D-AE75-43BAF583598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5B6E755D-1D07-443C-B206-CC804CB23CD1}" type="datetimeFigureOut">
              <a:rPr lang="en-US" smtClean="0"/>
              <a:t>1/27/2016</a:t>
            </a:fld>
            <a:endParaRPr 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F684D7D4-8BB5-479D-AE75-43BAF583598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War in the Pacific</a:t>
            </a:r>
            <a:endParaRPr lang="en-US" dirty="0"/>
          </a:p>
        </p:txBody>
      </p:sp>
      <p:sp>
        <p:nvSpPr>
          <p:cNvPr id="3" name="Subtitle 2"/>
          <p:cNvSpPr>
            <a:spLocks noGrp="1"/>
          </p:cNvSpPr>
          <p:nvPr>
            <p:ph type="subTitle" idx="1"/>
          </p:nvPr>
        </p:nvSpPr>
        <p:spPr/>
        <p:txBody>
          <a:bodyPr/>
          <a:lstStyle/>
          <a:p>
            <a:r>
              <a:rPr lang="en-US" dirty="0" smtClean="0"/>
              <a:t>Unit 8 Day 5</a:t>
            </a:r>
            <a:endParaRPr lang="en-US" dirty="0"/>
          </a:p>
        </p:txBody>
      </p:sp>
    </p:spTree>
    <p:extLst>
      <p:ext uri="{BB962C8B-B14F-4D97-AF65-F5344CB8AC3E}">
        <p14:creationId xmlns:p14="http://schemas.microsoft.com/office/powerpoint/2010/main" val="2001398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533400"/>
            <a:ext cx="7903607" cy="603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49528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609600"/>
            <a:ext cx="7696200" cy="5775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2524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533400"/>
            <a:ext cx="8138142" cy="586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54190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125" y="790575"/>
            <a:ext cx="7905750" cy="527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79956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33400"/>
            <a:ext cx="7024744" cy="1143000"/>
          </a:xfrm>
        </p:spPr>
        <p:txBody>
          <a:bodyPr/>
          <a:lstStyle/>
          <a:p>
            <a:r>
              <a:rPr lang="en-US" dirty="0" smtClean="0"/>
              <a:t>Today’s Activity</a:t>
            </a:r>
            <a:endParaRPr lang="en-US" dirty="0"/>
          </a:p>
        </p:txBody>
      </p:sp>
      <p:sp>
        <p:nvSpPr>
          <p:cNvPr id="3" name="Content Placeholder 2"/>
          <p:cNvSpPr>
            <a:spLocks noGrp="1"/>
          </p:cNvSpPr>
          <p:nvPr>
            <p:ph idx="1"/>
          </p:nvPr>
        </p:nvSpPr>
        <p:spPr>
          <a:xfrm>
            <a:off x="762000" y="1828800"/>
            <a:ext cx="7058809" cy="4419600"/>
          </a:xfrm>
        </p:spPr>
        <p:txBody>
          <a:bodyPr>
            <a:normAutofit/>
          </a:bodyPr>
          <a:lstStyle/>
          <a:p>
            <a:r>
              <a:rPr lang="en-US" dirty="0" smtClean="0"/>
              <a:t>1</a:t>
            </a:r>
            <a:r>
              <a:rPr lang="en-US" baseline="30000" dirty="0" smtClean="0"/>
              <a:t>st</a:t>
            </a:r>
            <a:r>
              <a:rPr lang="en-US" dirty="0" smtClean="0"/>
              <a:t> - Student’s will first read “Battle of Midway” (</a:t>
            </a:r>
            <a:r>
              <a:rPr lang="en-US" dirty="0" err="1" smtClean="0"/>
              <a:t>pg</a:t>
            </a:r>
            <a:r>
              <a:rPr lang="en-US" dirty="0" smtClean="0"/>
              <a:t> 297) and “Driving Back Japan” (pg298-300)</a:t>
            </a:r>
          </a:p>
          <a:p>
            <a:endParaRPr lang="en-US" dirty="0" smtClean="0"/>
          </a:p>
          <a:p>
            <a:r>
              <a:rPr lang="en-US" dirty="0" smtClean="0"/>
              <a:t>2</a:t>
            </a:r>
            <a:r>
              <a:rPr lang="en-US" baseline="30000" dirty="0" smtClean="0"/>
              <a:t>nd</a:t>
            </a:r>
            <a:r>
              <a:rPr lang="en-US" dirty="0" smtClean="0"/>
              <a:t> – For each paragraph students will act as a reporter sending Tweets to the public (16 total.)</a:t>
            </a:r>
          </a:p>
          <a:p>
            <a:endParaRPr lang="en-US" dirty="0"/>
          </a:p>
          <a:p>
            <a:r>
              <a:rPr lang="en-US" dirty="0" smtClean="0"/>
              <a:t>3</a:t>
            </a:r>
            <a:r>
              <a:rPr lang="en-US" baseline="30000" dirty="0" smtClean="0"/>
              <a:t>rd</a:t>
            </a:r>
            <a:r>
              <a:rPr lang="en-US" dirty="0" smtClean="0"/>
              <a:t> – Need to make sure you “Tweet” about kamikazes, Battle of Midway &amp; island hopping</a:t>
            </a:r>
            <a:endParaRPr lang="en-US" dirty="0"/>
          </a:p>
        </p:txBody>
      </p:sp>
    </p:spTree>
    <p:extLst>
      <p:ext uri="{BB962C8B-B14F-4D97-AF65-F5344CB8AC3E}">
        <p14:creationId xmlns:p14="http://schemas.microsoft.com/office/powerpoint/2010/main" val="3803003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57200"/>
            <a:ext cx="7024744" cy="1143000"/>
          </a:xfrm>
        </p:spPr>
        <p:txBody>
          <a:bodyPr/>
          <a:lstStyle/>
          <a:p>
            <a:r>
              <a:rPr lang="en-US" dirty="0" smtClean="0"/>
              <a:t>Analyze this Primary Source</a:t>
            </a:r>
            <a:endParaRPr lang="en-US" dirty="0"/>
          </a:p>
        </p:txBody>
      </p:sp>
      <p:sp>
        <p:nvSpPr>
          <p:cNvPr id="3" name="Content Placeholder 2"/>
          <p:cNvSpPr>
            <a:spLocks noGrp="1"/>
          </p:cNvSpPr>
          <p:nvPr>
            <p:ph idx="1"/>
          </p:nvPr>
        </p:nvSpPr>
        <p:spPr>
          <a:xfrm>
            <a:off x="990600" y="1752600"/>
            <a:ext cx="6830209" cy="4080029"/>
          </a:xfrm>
        </p:spPr>
        <p:txBody>
          <a:bodyPr/>
          <a:lstStyle/>
          <a:p>
            <a:r>
              <a:rPr lang="en-US" dirty="0"/>
              <a:t>The enemy was active all along the line. We have had desultory air attacks -- the </a:t>
            </a:r>
            <a:r>
              <a:rPr lang="en-US" dirty="0" err="1"/>
              <a:t>suiciders</a:t>
            </a:r>
            <a:r>
              <a:rPr lang="en-US" dirty="0"/>
              <a:t> -- from the beginning. They have been in weak force and up to now none have scored on our convoy. Not so just ahead of us where they concentrated on the battleships and heavy cruisers and did considerable damage</a:t>
            </a:r>
            <a:r>
              <a:rPr lang="en-US" dirty="0" smtClean="0"/>
              <a:t>.</a:t>
            </a:r>
          </a:p>
          <a:p>
            <a:endParaRPr lang="en-US" dirty="0" smtClean="0"/>
          </a:p>
          <a:p>
            <a:pPr algn="r"/>
            <a:r>
              <a:rPr lang="en-US" dirty="0" smtClean="0"/>
              <a:t>Douglas McArthur October 19, 1944</a:t>
            </a:r>
          </a:p>
        </p:txBody>
      </p:sp>
    </p:spTree>
    <p:extLst>
      <p:ext uri="{BB962C8B-B14F-4D97-AF65-F5344CB8AC3E}">
        <p14:creationId xmlns:p14="http://schemas.microsoft.com/office/powerpoint/2010/main" val="2941042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04799"/>
            <a:ext cx="7772400" cy="6466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25048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371579"/>
            <a:ext cx="7772400" cy="6486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78966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04800"/>
            <a:ext cx="8229600" cy="6587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49378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375" y="95250"/>
            <a:ext cx="6191250" cy="666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85128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72103"/>
            <a:ext cx="7924800" cy="6613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58642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990600"/>
            <a:ext cx="7924800" cy="487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655494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609599"/>
            <a:ext cx="7467600" cy="5601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530569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24</TotalTime>
  <Words>144</Words>
  <Application>Microsoft Office PowerPoint</Application>
  <PresentationFormat>On-screen Show (4:3)</PresentationFormat>
  <Paragraphs>12</Paragraphs>
  <Slides>14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Century Gothic</vt:lpstr>
      <vt:lpstr>Wingdings 2</vt:lpstr>
      <vt:lpstr>Austin</vt:lpstr>
      <vt:lpstr>The War in the Pacific</vt:lpstr>
      <vt:lpstr>Analyze this Primary Source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Today’s Activity</vt:lpstr>
    </vt:vector>
  </TitlesOfParts>
  <Company>Duval County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War in the Pacific</dc:title>
  <dc:creator>Mcdonald, Damien L.</dc:creator>
  <cp:lastModifiedBy>Grace</cp:lastModifiedBy>
  <cp:revision>4</cp:revision>
  <dcterms:created xsi:type="dcterms:W3CDTF">2013-01-22T19:07:13Z</dcterms:created>
  <dcterms:modified xsi:type="dcterms:W3CDTF">2016-01-28T00:42:50Z</dcterms:modified>
</cp:coreProperties>
</file>